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68043A3-9B07-4032-BC2B-731D3CB77C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8038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15EE7AD-06A5-4994-A1C5-D0607AD3A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4058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9DD552B-2845-4412-8B5A-0D4A21A6C1D4}" type="slidenum">
              <a:rPr lang="zh-TW" altLang="en-US" sz="1200" smtClean="0"/>
              <a:pPr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4B099693-9E43-4552-A844-629A2207863D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722A60AF-8E40-49C0-9CF2-960B34BD9986}" type="slidenum">
              <a:rPr lang="zh-TW" altLang="en-US" sz="1200" smtClean="0"/>
              <a:pPr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5C2CEFB9-B3E0-4FCD-ACA3-665722BDBCE3}" type="slidenum">
              <a:rPr lang="zh-TW" altLang="en-US" sz="1200" smtClean="0"/>
              <a:pPr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4196752-003F-4309-9DD2-0AFA1EC5C8CC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EDDA0A59-92D0-4C80-943B-5901C64F6CF2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8553643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9055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何等權柄-耶穌尊名！天使全數俯伏；</a:t>
            </a:r>
          </a:p>
          <a:p>
            <a:pPr algn="ctr" eaLnBrk="1" hangingPunct="1"/>
            <a:r>
              <a:rPr lang="en-US" altLang="zh-TW" sz="2800" dirty="0"/>
              <a:t>All hail the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 of Jesus’ name! Let angels prostrate fall;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獻上冠冕，同心尊敬 祂作萬有之主！</a:t>
            </a:r>
          </a:p>
          <a:p>
            <a:pPr algn="ctr" eaLnBrk="1" hangingPunct="1"/>
            <a:r>
              <a:rPr lang="en-US" altLang="zh-TW" sz="2800" dirty="0"/>
              <a:t>Bring forth the royal diadem, and crown Him Lord of all!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獻上冠冕，同心尊敬 祂作萬有之主！</a:t>
            </a:r>
          </a:p>
          <a:p>
            <a:pPr algn="ctr" eaLnBrk="1" hangingPunct="1"/>
            <a:r>
              <a:rPr lang="en-US" altLang="zh-TW" sz="2800" dirty="0"/>
              <a:t>Bring forth the royal diadem, and crown Him Lord of all!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130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何等權柄</a:t>
            </a:r>
            <a:r>
              <a:rPr lang="en-US" altLang="zh-CN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-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耶穌尊名</a:t>
            </a:r>
            <a:r>
              <a:rPr lang="zh-TW" altLang="en-US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ALL HAIL THE POWER OF JESUS’ NAME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6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你們歷代殉道眾聖，要從祭壇歡呼；</a:t>
            </a:r>
          </a:p>
          <a:p>
            <a:pPr algn="ctr" eaLnBrk="1" hangingPunct="1"/>
            <a:r>
              <a:rPr lang="en-US" altLang="zh-TW" sz="2800" dirty="0"/>
              <a:t>Crown Him, ye martyrs of our God, who from His altar call,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同聲高舉耶西的根，祂作萬有之主！</a:t>
            </a:r>
          </a:p>
          <a:p>
            <a:pPr algn="ctr" eaLnBrk="1" hangingPunct="1"/>
            <a:r>
              <a:rPr lang="en-US" altLang="zh-TW" sz="2800" dirty="0"/>
              <a:t>Extol the stem of Jesse’s rod, and crown Him Lord of all!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同聲高舉耶西的根，祂作萬有之主！</a:t>
            </a:r>
          </a:p>
          <a:p>
            <a:pPr algn="ctr" eaLnBrk="1" hangingPunct="1"/>
            <a:r>
              <a:rPr lang="en-US" altLang="zh-TW" sz="2800" dirty="0"/>
              <a:t>Extol the stem of Jesse’s rod, and crown Him Lord of all!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你們被贖亞當後代，出身“墮落”聖徒，</a:t>
            </a:r>
          </a:p>
          <a:p>
            <a:pPr algn="ctr" eaLnBrk="1" hangingPunct="1"/>
            <a:r>
              <a:rPr lang="en-US" altLang="zh-TW" sz="2800" dirty="0"/>
              <a:t>Ye chosen seed of Israel’s race, ye ransomed from the fall,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蒙恩得救，應當敬拜 祂作萬有之主！</a:t>
            </a:r>
          </a:p>
          <a:p>
            <a:pPr algn="ctr" eaLnBrk="1" hangingPunct="1"/>
            <a:r>
              <a:rPr lang="en-US" altLang="zh-TW" sz="2800" dirty="0"/>
              <a:t>Hail Him who saves you by His grace, </a:t>
            </a:r>
          </a:p>
          <a:p>
            <a:pPr algn="ctr" eaLnBrk="1" hangingPunct="1"/>
            <a:r>
              <a:rPr lang="en-US" altLang="zh-TW" sz="2800" dirty="0"/>
              <a:t>And crown Him Lord of all!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蒙恩得救，應當敬拜 祂作萬有之主！</a:t>
            </a:r>
          </a:p>
          <a:p>
            <a:pPr algn="ctr" eaLnBrk="1" hangingPunct="1"/>
            <a:r>
              <a:rPr lang="en-US" altLang="zh-TW" sz="2800" dirty="0"/>
              <a:t>Hail Him who saves you by His grace, </a:t>
            </a:r>
          </a:p>
          <a:p>
            <a:pPr algn="ctr" eaLnBrk="1" hangingPunct="1"/>
            <a:r>
              <a:rPr lang="en-US" altLang="zh-TW" sz="2800" dirty="0"/>
              <a:t>And crown Him Lord of all!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罪人的心永不能忘 葦子、苦膽、酸醋；</a:t>
            </a:r>
          </a:p>
          <a:p>
            <a:pPr algn="ctr" eaLnBrk="1" hangingPunct="1"/>
            <a:r>
              <a:rPr lang="en-US" altLang="zh-TW" sz="2800" dirty="0"/>
              <a:t>Ye Gentile sinners, ne’er forget the wormwood and the gall;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今當到祂面前瞻望 祂這萬有之主！</a:t>
            </a:r>
          </a:p>
          <a:p>
            <a:pPr algn="ctr" eaLnBrk="1" hangingPunct="1"/>
            <a:r>
              <a:rPr lang="en-US" altLang="zh-TW" sz="2800" dirty="0"/>
              <a:t>Go, spread your trophies at His feet, </a:t>
            </a:r>
          </a:p>
          <a:p>
            <a:pPr algn="ctr" eaLnBrk="1" hangingPunct="1"/>
            <a:r>
              <a:rPr lang="en-US" altLang="zh-TW" sz="2800" dirty="0"/>
              <a:t>And crown Him Lord of all!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今當到祂面前瞻望 祂這萬有之主！</a:t>
            </a:r>
          </a:p>
          <a:p>
            <a:pPr algn="ctr" eaLnBrk="1" hangingPunct="1"/>
            <a:r>
              <a:rPr lang="en-US" altLang="zh-TW" sz="2800" dirty="0"/>
              <a:t>Go, spread your trophies at His feet, </a:t>
            </a:r>
          </a:p>
          <a:p>
            <a:pPr algn="ctr" eaLnBrk="1" hangingPunct="1"/>
            <a:r>
              <a:rPr lang="en-US" altLang="zh-TW" sz="2800" dirty="0"/>
              <a:t>And crown Him Lord of all!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但願地上萬族萬民 都向救主歡呼；</a:t>
            </a:r>
          </a:p>
          <a:p>
            <a:pPr algn="ctr" eaLnBrk="1" hangingPunct="1"/>
            <a:r>
              <a:rPr lang="en-US" altLang="zh-TW" sz="2800" dirty="0"/>
              <a:t>Let every kindred, every tribe, on this terrestrial ball,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榮耀、尊貴，都歸祂名，祂是萬有之主！</a:t>
            </a:r>
          </a:p>
          <a:p>
            <a:pPr algn="ctr" eaLnBrk="1" hangingPunct="1"/>
            <a:r>
              <a:rPr lang="en-US" altLang="zh-TW" sz="2800" dirty="0"/>
              <a:t>To Him all majesty ascribe, </a:t>
            </a:r>
          </a:p>
          <a:p>
            <a:pPr algn="ctr" eaLnBrk="1" hangingPunct="1"/>
            <a:r>
              <a:rPr lang="en-US" altLang="zh-TW" sz="2800" dirty="0"/>
              <a:t>And crown Him Lord of all!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榮耀、尊貴，都歸祂名，祂是萬有之主！</a:t>
            </a:r>
          </a:p>
          <a:p>
            <a:pPr algn="ctr" eaLnBrk="1" hangingPunct="1"/>
            <a:r>
              <a:rPr lang="en-US" altLang="zh-TW" sz="2800" dirty="0"/>
              <a:t>To Him all majesty ascribe, </a:t>
            </a:r>
          </a:p>
          <a:p>
            <a:pPr algn="ctr" eaLnBrk="1" hangingPunct="1"/>
            <a:r>
              <a:rPr lang="en-US" altLang="zh-TW" sz="2800" dirty="0"/>
              <a:t>And crown Him Lord of all!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90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130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6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億萬群眾擁擠之中，我也一同俯伏；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Oh, that with yonder sacred throng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We at His feet may fall;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參加他們永遠歌頌 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作萬有之主！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Join in the everlasting song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And crown Him Lord of all!</a:t>
            </a:r>
          </a:p>
          <a:p>
            <a:pPr algn="ctr" eaLnBrk="1" hangingPunct="1">
              <a:lnSpc>
                <a:spcPct val="90000"/>
              </a:lnSpc>
            </a:pPr>
            <a:r>
              <a:rPr lang="zh-TW" altLang="en-US" dirty="0">
                <a:latin typeface="標楷體" pitchFamily="65" charset="-120"/>
              </a:rPr>
              <a:t>參加他們永遠歌頌 </a:t>
            </a:r>
            <a:r>
              <a:rPr lang="zh-TW" altLang="en-US" dirty="0"/>
              <a:t>祢</a:t>
            </a:r>
            <a:r>
              <a:rPr lang="zh-TW" altLang="en-US" dirty="0">
                <a:latin typeface="標楷體" pitchFamily="65" charset="-120"/>
              </a:rPr>
              <a:t>作萬有之主！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Join in the everlasting song 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altLang="zh-TW" sz="2800" dirty="0"/>
              <a:t>And crown Him Lord of all!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491</TotalTime>
  <Words>512</Words>
  <Application>Microsoft Office PowerPoint</Application>
  <PresentationFormat>On-screen Show (16:9)</PresentationFormat>
  <Paragraphs>57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H130  何等權柄-耶穌尊名  ALL HAIL THE POWER OF JESUS’ NAME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62</cp:revision>
  <dcterms:created xsi:type="dcterms:W3CDTF">2001-04-19T19:07:54Z</dcterms:created>
  <dcterms:modified xsi:type="dcterms:W3CDTF">2017-08-02T00:18:40Z</dcterms:modified>
</cp:coreProperties>
</file>